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ontserrat" pitchFamily="2" charset="0"/>
      <p:regular r:id="rId13"/>
      <p:bold r:id="rId14"/>
      <p:italic r:id="rId15"/>
      <p:boldItalic r:id="rId16"/>
    </p:embeddedFont>
    <p:embeddedFont>
      <p:font typeface="Montserrat SemiBold" pitchFamily="2" charset="0"/>
      <p:bold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vVngEEsZtIwHJTReYRA/XZT2k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3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Sella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utral 1">
  <p:cSld name="1_Title slide logo banner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r="2257" b="8524"/>
          <a:stretch/>
        </p:blipFill>
        <p:spPr>
          <a:xfrm>
            <a:off x="-6725" y="200"/>
            <a:ext cx="9148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-2250" y="-125"/>
            <a:ext cx="91485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997621" y="-10633"/>
            <a:ext cx="5146379" cy="5151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5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4">
            <a:alphaModFix/>
          </a:blip>
          <a:srcRect t="29528" b="29527"/>
          <a:stretch/>
        </p:blipFill>
        <p:spPr>
          <a:xfrm>
            <a:off x="339875" y="4785346"/>
            <a:ext cx="1312553" cy="24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5"/>
          <p:cNvGrpSpPr/>
          <p:nvPr/>
        </p:nvGrpSpPr>
        <p:grpSpPr>
          <a:xfrm>
            <a:off x="6525120" y="1519783"/>
            <a:ext cx="496453" cy="1135562"/>
            <a:chOff x="6341220" y="1244786"/>
            <a:chExt cx="496453" cy="1135562"/>
          </a:xfrm>
        </p:grpSpPr>
        <p:grpSp>
          <p:nvGrpSpPr>
            <p:cNvPr id="18" name="Google Shape;18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9" name="Google Shape;19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5"/>
          <p:cNvGrpSpPr/>
          <p:nvPr/>
        </p:nvGrpSpPr>
        <p:grpSpPr>
          <a:xfrm>
            <a:off x="7486928" y="2698648"/>
            <a:ext cx="731226" cy="1672570"/>
            <a:chOff x="6341220" y="1244786"/>
            <a:chExt cx="496453" cy="1135562"/>
          </a:xfrm>
        </p:grpSpPr>
        <p:grpSp>
          <p:nvGrpSpPr>
            <p:cNvPr id="36" name="Google Shape;36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37" name="Google Shape;37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52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5"/>
          <p:cNvGrpSpPr/>
          <p:nvPr/>
        </p:nvGrpSpPr>
        <p:grpSpPr>
          <a:xfrm>
            <a:off x="8379458" y="1459462"/>
            <a:ext cx="302688" cy="692353"/>
            <a:chOff x="6341220" y="1244786"/>
            <a:chExt cx="496453" cy="1135562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55" name="Google Shape;55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" name="Google Shape;70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5"/>
          <p:cNvGrpSpPr/>
          <p:nvPr/>
        </p:nvGrpSpPr>
        <p:grpSpPr>
          <a:xfrm>
            <a:off x="5927095" y="3726342"/>
            <a:ext cx="496453" cy="1135562"/>
            <a:chOff x="6341220" y="1244786"/>
            <a:chExt cx="496453" cy="1135562"/>
          </a:xfrm>
        </p:grpSpPr>
        <p:grpSp>
          <p:nvGrpSpPr>
            <p:cNvPr id="72" name="Google Shape;72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73" name="Google Shape;73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7310191" y="722067"/>
            <a:ext cx="362560" cy="829301"/>
            <a:chOff x="6341220" y="1244786"/>
            <a:chExt cx="496453" cy="1135562"/>
          </a:xfrm>
        </p:grpSpPr>
        <p:grpSp>
          <p:nvGrpSpPr>
            <p:cNvPr id="90" name="Google Shape;90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91" name="Google Shape;91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/>
          <p:nvPr/>
        </p:nvSpPr>
        <p:spPr>
          <a:xfrm>
            <a:off x="6103019" y="5969"/>
            <a:ext cx="3038756" cy="2320025"/>
          </a:xfrm>
          <a:custGeom>
            <a:avLst/>
            <a:gdLst/>
            <a:ahLst/>
            <a:cxnLst/>
            <a:rect l="l" t="t" r="r" b="b"/>
            <a:pathLst>
              <a:path w="3038756" h="2320025" extrusionOk="0">
                <a:moveTo>
                  <a:pt x="5622" y="0"/>
                </a:moveTo>
                <a:lnTo>
                  <a:pt x="3038756" y="0"/>
                </a:lnTo>
                <a:lnTo>
                  <a:pt x="3038756" y="2157313"/>
                </a:lnTo>
                <a:lnTo>
                  <a:pt x="2865496" y="2220727"/>
                </a:lnTo>
                <a:cubicBezTo>
                  <a:pt x="2658014" y="2285260"/>
                  <a:pt x="2437415" y="2320025"/>
                  <a:pt x="2208697" y="2320025"/>
                </a:cubicBezTo>
                <a:cubicBezTo>
                  <a:pt x="988867" y="2320025"/>
                  <a:pt x="0" y="1331158"/>
                  <a:pt x="0" y="111328"/>
                </a:cubicBezTo>
                <a:close/>
              </a:path>
            </a:pathLst>
          </a:custGeom>
          <a:solidFill>
            <a:schemeClr val="l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664718" y="992565"/>
            <a:ext cx="1149300" cy="1149300"/>
          </a:xfrm>
          <a:prstGeom prst="ellipse">
            <a:avLst/>
          </a:prstGeom>
          <a:solidFill>
            <a:schemeClr val="accen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1" y="12247"/>
            <a:ext cx="1369609" cy="1589202"/>
          </a:xfrm>
          <a:custGeom>
            <a:avLst/>
            <a:gdLst/>
            <a:ahLst/>
            <a:cxnLst/>
            <a:rect l="l" t="t" r="r" b="b"/>
            <a:pathLst>
              <a:path w="1369609" h="1589202" extrusionOk="0">
                <a:moveTo>
                  <a:pt x="0" y="0"/>
                </a:moveTo>
                <a:lnTo>
                  <a:pt x="1286956" y="0"/>
                </a:lnTo>
                <a:lnTo>
                  <a:pt x="1345951" y="190052"/>
                </a:lnTo>
                <a:cubicBezTo>
                  <a:pt x="1361463" y="265856"/>
                  <a:pt x="1369609" y="344343"/>
                  <a:pt x="1369609" y="424733"/>
                </a:cubicBezTo>
                <a:cubicBezTo>
                  <a:pt x="1369609" y="1067851"/>
                  <a:pt x="848258" y="1589202"/>
                  <a:pt x="205140" y="1589202"/>
                </a:cubicBezTo>
                <a:cubicBezTo>
                  <a:pt x="164945" y="1589202"/>
                  <a:pt x="125226" y="1587166"/>
                  <a:pt x="86080" y="1583190"/>
                </a:cubicBezTo>
                <a:lnTo>
                  <a:pt x="0" y="1570053"/>
                </a:lnTo>
                <a:close/>
              </a:path>
            </a:pathLst>
          </a:custGeom>
          <a:solidFill>
            <a:schemeClr val="accen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4264997" y="799493"/>
            <a:ext cx="680400" cy="680400"/>
          </a:xfrm>
          <a:prstGeom prst="ellipse">
            <a:avLst/>
          </a:prstGeom>
          <a:solidFill>
            <a:schemeClr val="accen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rot="-10076821">
            <a:off x="7137594" y="5001646"/>
            <a:ext cx="56029" cy="56029"/>
          </a:xfrm>
          <a:custGeom>
            <a:avLst/>
            <a:gdLst/>
            <a:ahLst/>
            <a:cxnLst/>
            <a:rect l="l" t="t" r="r" b="b"/>
            <a:pathLst>
              <a:path w="77998" h="77998" extrusionOk="0">
                <a:moveTo>
                  <a:pt x="77999" y="38999"/>
                </a:moveTo>
                <a:cubicBezTo>
                  <a:pt x="77999" y="60538"/>
                  <a:pt x="60538" y="77999"/>
                  <a:pt x="38999" y="77999"/>
                </a:cubicBezTo>
                <a:cubicBezTo>
                  <a:pt x="17461" y="77999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9" y="17461"/>
                  <a:pt x="77999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 rot="-8235408">
            <a:off x="7137532" y="4852836"/>
            <a:ext cx="56026" cy="56026"/>
          </a:xfrm>
          <a:custGeom>
            <a:avLst/>
            <a:gdLst/>
            <a:ahLst/>
            <a:cxnLst/>
            <a:rect l="l" t="t" r="r" b="b"/>
            <a:pathLst>
              <a:path w="78001" h="78001" extrusionOk="0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 rot="-9652212">
            <a:off x="7137513" y="4927317"/>
            <a:ext cx="55930" cy="55930"/>
          </a:xfrm>
          <a:custGeom>
            <a:avLst/>
            <a:gdLst/>
            <a:ahLst/>
            <a:cxnLst/>
            <a:rect l="l" t="t" r="r" b="b"/>
            <a:pathLst>
              <a:path w="77995" h="77995" extrusionOk="0">
                <a:moveTo>
                  <a:pt x="77996" y="38998"/>
                </a:moveTo>
                <a:cubicBezTo>
                  <a:pt x="77996" y="60536"/>
                  <a:pt x="60536" y="77996"/>
                  <a:pt x="38998" y="77996"/>
                </a:cubicBezTo>
                <a:cubicBezTo>
                  <a:pt x="17460" y="77996"/>
                  <a:pt x="0" y="60536"/>
                  <a:pt x="0" y="38998"/>
                </a:cubicBezTo>
                <a:cubicBezTo>
                  <a:pt x="0" y="17460"/>
                  <a:pt x="17460" y="0"/>
                  <a:pt x="38998" y="0"/>
                </a:cubicBezTo>
                <a:cubicBezTo>
                  <a:pt x="60536" y="0"/>
                  <a:pt x="77996" y="17460"/>
                  <a:pt x="77996" y="3899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 rot="-6741503">
            <a:off x="7137550" y="5076284"/>
            <a:ext cx="55874" cy="55874"/>
          </a:xfrm>
          <a:custGeom>
            <a:avLst/>
            <a:gdLst/>
            <a:ahLst/>
            <a:cxnLst/>
            <a:rect l="l" t="t" r="r" b="b"/>
            <a:pathLst>
              <a:path w="77998" h="77998" extrusionOk="0">
                <a:moveTo>
                  <a:pt x="77998" y="38999"/>
                </a:moveTo>
                <a:cubicBezTo>
                  <a:pt x="77998" y="60538"/>
                  <a:pt x="60538" y="77998"/>
                  <a:pt x="38999" y="77998"/>
                </a:cubicBezTo>
                <a:cubicBezTo>
                  <a:pt x="17461" y="77998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8" y="17461"/>
                  <a:pt x="77998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 rot="-5400000">
            <a:off x="6991767" y="4927300"/>
            <a:ext cx="55964" cy="55964"/>
          </a:xfrm>
          <a:custGeom>
            <a:avLst/>
            <a:gdLst/>
            <a:ahLst/>
            <a:cxnLst/>
            <a:rect l="l" t="t" r="r" b="b"/>
            <a:pathLst>
              <a:path w="77999" h="77999" extrusionOk="0">
                <a:moveTo>
                  <a:pt x="78000" y="39000"/>
                </a:moveTo>
                <a:cubicBezTo>
                  <a:pt x="78000" y="60539"/>
                  <a:pt x="60539" y="78000"/>
                  <a:pt x="39000" y="78000"/>
                </a:cubicBezTo>
                <a:cubicBezTo>
                  <a:pt x="17461" y="78000"/>
                  <a:pt x="0" y="60539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9" y="0"/>
                  <a:pt x="78000" y="17461"/>
                  <a:pt x="78000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 rot="-9367123">
            <a:off x="7283072" y="4927496"/>
            <a:ext cx="55871" cy="55871"/>
          </a:xfrm>
          <a:custGeom>
            <a:avLst/>
            <a:gdLst/>
            <a:ahLst/>
            <a:cxnLst/>
            <a:rect l="l" t="t" r="r" b="b"/>
            <a:pathLst>
              <a:path w="77997" h="77997" extrusionOk="0">
                <a:moveTo>
                  <a:pt x="77997" y="38999"/>
                </a:moveTo>
                <a:cubicBezTo>
                  <a:pt x="77997" y="60537"/>
                  <a:pt x="60537" y="77997"/>
                  <a:pt x="38999" y="77997"/>
                </a:cubicBezTo>
                <a:cubicBezTo>
                  <a:pt x="17460" y="77997"/>
                  <a:pt x="0" y="60537"/>
                  <a:pt x="0" y="38999"/>
                </a:cubicBezTo>
                <a:cubicBezTo>
                  <a:pt x="0" y="17460"/>
                  <a:pt x="17460" y="0"/>
                  <a:pt x="38999" y="0"/>
                </a:cubicBezTo>
                <a:cubicBezTo>
                  <a:pt x="60537" y="0"/>
                  <a:pt x="77997" y="17460"/>
                  <a:pt x="77997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 rot="-8100000">
            <a:off x="7064831" y="4852870"/>
            <a:ext cx="55981" cy="55981"/>
          </a:xfrm>
          <a:custGeom>
            <a:avLst/>
            <a:gdLst/>
            <a:ahLst/>
            <a:cxnLst/>
            <a:rect l="l" t="t" r="r" b="b"/>
            <a:pathLst>
              <a:path w="77999" h="77999" extrusionOk="0">
                <a:moveTo>
                  <a:pt x="77999" y="39000"/>
                </a:moveTo>
                <a:cubicBezTo>
                  <a:pt x="77999" y="60538"/>
                  <a:pt x="60538" y="77999"/>
                  <a:pt x="39000" y="77999"/>
                </a:cubicBezTo>
                <a:cubicBezTo>
                  <a:pt x="17461" y="77999"/>
                  <a:pt x="0" y="60538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8" y="0"/>
                  <a:pt x="77999" y="17461"/>
                  <a:pt x="77999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 rot="-10001449">
            <a:off x="7210446" y="4852927"/>
            <a:ext cx="55909" cy="55909"/>
          </a:xfrm>
          <a:custGeom>
            <a:avLst/>
            <a:gdLst/>
            <a:ahLst/>
            <a:cxnLst/>
            <a:rect l="l" t="t" r="r" b="b"/>
            <a:pathLst>
              <a:path w="78003" h="78003" extrusionOk="0">
                <a:moveTo>
                  <a:pt x="78004" y="39002"/>
                </a:moveTo>
                <a:cubicBezTo>
                  <a:pt x="78004" y="60542"/>
                  <a:pt x="60542" y="78004"/>
                  <a:pt x="39002" y="78004"/>
                </a:cubicBezTo>
                <a:cubicBezTo>
                  <a:pt x="17462" y="78004"/>
                  <a:pt x="0" y="60542"/>
                  <a:pt x="0" y="39002"/>
                </a:cubicBezTo>
                <a:cubicBezTo>
                  <a:pt x="0" y="17462"/>
                  <a:pt x="17462" y="0"/>
                  <a:pt x="39002" y="0"/>
                </a:cubicBezTo>
                <a:cubicBezTo>
                  <a:pt x="60542" y="0"/>
                  <a:pt x="78004" y="17462"/>
                  <a:pt x="78004" y="3900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 rot="-8235408">
            <a:off x="7137414" y="4778280"/>
            <a:ext cx="56026" cy="56026"/>
          </a:xfrm>
          <a:custGeom>
            <a:avLst/>
            <a:gdLst/>
            <a:ahLst/>
            <a:cxnLst/>
            <a:rect l="l" t="t" r="r" b="b"/>
            <a:pathLst>
              <a:path w="78001" h="78001" extrusionOk="0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7042961" y="5068652"/>
            <a:ext cx="247518" cy="74849"/>
          </a:xfrm>
          <a:custGeom>
            <a:avLst/>
            <a:gdLst/>
            <a:ahLst/>
            <a:cxnLst/>
            <a:rect l="l" t="t" r="r" b="b"/>
            <a:pathLst>
              <a:path w="247518" h="74849" extrusionOk="0">
                <a:moveTo>
                  <a:pt x="123759" y="0"/>
                </a:moveTo>
                <a:cubicBezTo>
                  <a:pt x="163562" y="0"/>
                  <a:pt x="199597" y="16186"/>
                  <a:pt x="225681" y="42355"/>
                </a:cubicBezTo>
                <a:lnTo>
                  <a:pt x="247518" y="74849"/>
                </a:lnTo>
                <a:lnTo>
                  <a:pt x="0" y="74849"/>
                </a:lnTo>
                <a:lnTo>
                  <a:pt x="21838" y="42355"/>
                </a:lnTo>
                <a:cubicBezTo>
                  <a:pt x="47922" y="16186"/>
                  <a:pt x="83956" y="0"/>
                  <a:pt x="123759" y="0"/>
                </a:cubicBezTo>
                <a:close/>
              </a:path>
            </a:pathLst>
          </a:custGeom>
          <a:solidFill>
            <a:srgbClr val="0D4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1050733" y="503642"/>
            <a:ext cx="382170" cy="874155"/>
            <a:chOff x="6341220" y="1244786"/>
            <a:chExt cx="496453" cy="1135562"/>
          </a:xfrm>
        </p:grpSpPr>
        <p:grpSp>
          <p:nvGrpSpPr>
            <p:cNvPr id="122" name="Google Shape;122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23" name="Google Shape;123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" name="Google Shape;138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9" name="Google Shape;139;p5"/>
          <p:cNvCxnSpPr/>
          <p:nvPr/>
        </p:nvCxnSpPr>
        <p:spPr>
          <a:xfrm>
            <a:off x="496475" y="2758025"/>
            <a:ext cx="1997100" cy="0"/>
          </a:xfrm>
          <a:prstGeom prst="straightConnector1">
            <a:avLst/>
          </a:prstGeom>
          <a:noFill/>
          <a:ln w="9525" cap="flat" cmpd="sng">
            <a:solidFill>
              <a:srgbClr val="23AF7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5"/>
          <p:cNvSpPr txBox="1">
            <a:spLocks noGrp="1"/>
          </p:cNvSpPr>
          <p:nvPr>
            <p:ph type="ctrTitle"/>
          </p:nvPr>
        </p:nvSpPr>
        <p:spPr>
          <a:xfrm>
            <a:off x="384050" y="1426475"/>
            <a:ext cx="5974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36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384048" y="2807208"/>
            <a:ext cx="5029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utral 1 1">
  <p:cSld name="1_Title slide logo banner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8"/>
          <p:cNvPicPr preferRelativeResize="0"/>
          <p:nvPr/>
        </p:nvPicPr>
        <p:blipFill rotWithShape="1">
          <a:blip r:embed="rId2">
            <a:alphaModFix/>
          </a:blip>
          <a:srcRect r="2257" b="8524"/>
          <a:stretch/>
        </p:blipFill>
        <p:spPr>
          <a:xfrm>
            <a:off x="-6725" y="200"/>
            <a:ext cx="9148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-2250" y="-125"/>
            <a:ext cx="91485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997621" y="-10633"/>
            <a:ext cx="5146379" cy="5151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8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 t="29528" b="29527"/>
          <a:stretch/>
        </p:blipFill>
        <p:spPr>
          <a:xfrm>
            <a:off x="339875" y="4785346"/>
            <a:ext cx="1312553" cy="24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8"/>
          <p:cNvGrpSpPr/>
          <p:nvPr/>
        </p:nvGrpSpPr>
        <p:grpSpPr>
          <a:xfrm>
            <a:off x="6525120" y="1519783"/>
            <a:ext cx="496453" cy="1135562"/>
            <a:chOff x="6341220" y="1244786"/>
            <a:chExt cx="496453" cy="1135562"/>
          </a:xfrm>
        </p:grpSpPr>
        <p:grpSp>
          <p:nvGrpSpPr>
            <p:cNvPr id="156" name="Google Shape;156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57" name="Google Shape;157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" name="Google Shape;172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8"/>
          <p:cNvGrpSpPr/>
          <p:nvPr/>
        </p:nvGrpSpPr>
        <p:grpSpPr>
          <a:xfrm>
            <a:off x="7486928" y="2698648"/>
            <a:ext cx="731226" cy="1672570"/>
            <a:chOff x="6341220" y="1244786"/>
            <a:chExt cx="496453" cy="1135562"/>
          </a:xfrm>
        </p:grpSpPr>
        <p:grpSp>
          <p:nvGrpSpPr>
            <p:cNvPr id="174" name="Google Shape;174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75" name="Google Shape;175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8379458" y="1459462"/>
            <a:ext cx="302688" cy="692353"/>
            <a:chOff x="6341220" y="1244786"/>
            <a:chExt cx="496453" cy="1135562"/>
          </a:xfrm>
        </p:grpSpPr>
        <p:grpSp>
          <p:nvGrpSpPr>
            <p:cNvPr id="192" name="Google Shape;192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93" name="Google Shape;193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" name="Google Shape;208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8"/>
          <p:cNvGrpSpPr/>
          <p:nvPr/>
        </p:nvGrpSpPr>
        <p:grpSpPr>
          <a:xfrm>
            <a:off x="5927095" y="3726342"/>
            <a:ext cx="496453" cy="1135562"/>
            <a:chOff x="6341220" y="1244786"/>
            <a:chExt cx="496453" cy="1135562"/>
          </a:xfrm>
        </p:grpSpPr>
        <p:grpSp>
          <p:nvGrpSpPr>
            <p:cNvPr id="210" name="Google Shape;210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11" name="Google Shape;211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8"/>
          <p:cNvGrpSpPr/>
          <p:nvPr/>
        </p:nvGrpSpPr>
        <p:grpSpPr>
          <a:xfrm>
            <a:off x="7310191" y="722067"/>
            <a:ext cx="362560" cy="829301"/>
            <a:chOff x="6341220" y="1244786"/>
            <a:chExt cx="496453" cy="1135562"/>
          </a:xfrm>
        </p:grpSpPr>
        <p:grpSp>
          <p:nvGrpSpPr>
            <p:cNvPr id="228" name="Google Shape;228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29" name="Google Shape;229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" name="Google Shape;244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8"/>
          <p:cNvSpPr/>
          <p:nvPr/>
        </p:nvSpPr>
        <p:spPr>
          <a:xfrm>
            <a:off x="6103019" y="5969"/>
            <a:ext cx="3038756" cy="2320025"/>
          </a:xfrm>
          <a:custGeom>
            <a:avLst/>
            <a:gdLst/>
            <a:ahLst/>
            <a:cxnLst/>
            <a:rect l="l" t="t" r="r" b="b"/>
            <a:pathLst>
              <a:path w="3038756" h="2320025" extrusionOk="0">
                <a:moveTo>
                  <a:pt x="5622" y="0"/>
                </a:moveTo>
                <a:lnTo>
                  <a:pt x="3038756" y="0"/>
                </a:lnTo>
                <a:lnTo>
                  <a:pt x="3038756" y="2157313"/>
                </a:lnTo>
                <a:lnTo>
                  <a:pt x="2865496" y="2220727"/>
                </a:lnTo>
                <a:cubicBezTo>
                  <a:pt x="2658014" y="2285260"/>
                  <a:pt x="2437415" y="2320025"/>
                  <a:pt x="2208697" y="2320025"/>
                </a:cubicBezTo>
                <a:cubicBezTo>
                  <a:pt x="988867" y="2320025"/>
                  <a:pt x="0" y="1331158"/>
                  <a:pt x="0" y="111328"/>
                </a:cubicBezTo>
                <a:close/>
              </a:path>
            </a:pathLst>
          </a:custGeom>
          <a:solidFill>
            <a:schemeClr val="l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4664718" y="992565"/>
            <a:ext cx="1149300" cy="1149300"/>
          </a:xfrm>
          <a:prstGeom prst="ellipse">
            <a:avLst/>
          </a:prstGeom>
          <a:solidFill>
            <a:schemeClr val="accen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1" y="12247"/>
            <a:ext cx="1369609" cy="1589202"/>
          </a:xfrm>
          <a:custGeom>
            <a:avLst/>
            <a:gdLst/>
            <a:ahLst/>
            <a:cxnLst/>
            <a:rect l="l" t="t" r="r" b="b"/>
            <a:pathLst>
              <a:path w="1369609" h="1589202" extrusionOk="0">
                <a:moveTo>
                  <a:pt x="0" y="0"/>
                </a:moveTo>
                <a:lnTo>
                  <a:pt x="1286956" y="0"/>
                </a:lnTo>
                <a:lnTo>
                  <a:pt x="1345951" y="190052"/>
                </a:lnTo>
                <a:cubicBezTo>
                  <a:pt x="1361463" y="265856"/>
                  <a:pt x="1369609" y="344343"/>
                  <a:pt x="1369609" y="424733"/>
                </a:cubicBezTo>
                <a:cubicBezTo>
                  <a:pt x="1369609" y="1067851"/>
                  <a:pt x="848258" y="1589202"/>
                  <a:pt x="205140" y="1589202"/>
                </a:cubicBezTo>
                <a:cubicBezTo>
                  <a:pt x="164945" y="1589202"/>
                  <a:pt x="125226" y="1587166"/>
                  <a:pt x="86080" y="1583190"/>
                </a:cubicBezTo>
                <a:lnTo>
                  <a:pt x="0" y="1570053"/>
                </a:lnTo>
                <a:close/>
              </a:path>
            </a:pathLst>
          </a:custGeom>
          <a:solidFill>
            <a:schemeClr val="accen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4264997" y="799493"/>
            <a:ext cx="680400" cy="680400"/>
          </a:xfrm>
          <a:prstGeom prst="ellipse">
            <a:avLst/>
          </a:prstGeom>
          <a:solidFill>
            <a:schemeClr val="accen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/>
          <p:nvPr/>
        </p:nvSpPr>
        <p:spPr>
          <a:xfrm rot="-10076821">
            <a:off x="7137594" y="5001646"/>
            <a:ext cx="56029" cy="56029"/>
          </a:xfrm>
          <a:custGeom>
            <a:avLst/>
            <a:gdLst/>
            <a:ahLst/>
            <a:cxnLst/>
            <a:rect l="l" t="t" r="r" b="b"/>
            <a:pathLst>
              <a:path w="77998" h="77998" extrusionOk="0">
                <a:moveTo>
                  <a:pt x="77999" y="38999"/>
                </a:moveTo>
                <a:cubicBezTo>
                  <a:pt x="77999" y="60538"/>
                  <a:pt x="60538" y="77999"/>
                  <a:pt x="38999" y="77999"/>
                </a:cubicBezTo>
                <a:cubicBezTo>
                  <a:pt x="17461" y="77999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9" y="17461"/>
                  <a:pt x="77999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 rot="-8235408">
            <a:off x="7137532" y="4852836"/>
            <a:ext cx="56026" cy="56026"/>
          </a:xfrm>
          <a:custGeom>
            <a:avLst/>
            <a:gdLst/>
            <a:ahLst/>
            <a:cxnLst/>
            <a:rect l="l" t="t" r="r" b="b"/>
            <a:pathLst>
              <a:path w="78001" h="78001" extrusionOk="0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 rot="-9652212">
            <a:off x="7137513" y="4927317"/>
            <a:ext cx="55930" cy="55930"/>
          </a:xfrm>
          <a:custGeom>
            <a:avLst/>
            <a:gdLst/>
            <a:ahLst/>
            <a:cxnLst/>
            <a:rect l="l" t="t" r="r" b="b"/>
            <a:pathLst>
              <a:path w="77995" h="77995" extrusionOk="0">
                <a:moveTo>
                  <a:pt x="77996" y="38998"/>
                </a:moveTo>
                <a:cubicBezTo>
                  <a:pt x="77996" y="60536"/>
                  <a:pt x="60536" y="77996"/>
                  <a:pt x="38998" y="77996"/>
                </a:cubicBezTo>
                <a:cubicBezTo>
                  <a:pt x="17460" y="77996"/>
                  <a:pt x="0" y="60536"/>
                  <a:pt x="0" y="38998"/>
                </a:cubicBezTo>
                <a:cubicBezTo>
                  <a:pt x="0" y="17460"/>
                  <a:pt x="17460" y="0"/>
                  <a:pt x="38998" y="0"/>
                </a:cubicBezTo>
                <a:cubicBezTo>
                  <a:pt x="60536" y="0"/>
                  <a:pt x="77996" y="17460"/>
                  <a:pt x="77996" y="3899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 rot="-6741503">
            <a:off x="7137550" y="5076284"/>
            <a:ext cx="55874" cy="55874"/>
          </a:xfrm>
          <a:custGeom>
            <a:avLst/>
            <a:gdLst/>
            <a:ahLst/>
            <a:cxnLst/>
            <a:rect l="l" t="t" r="r" b="b"/>
            <a:pathLst>
              <a:path w="77998" h="77998" extrusionOk="0">
                <a:moveTo>
                  <a:pt x="77998" y="38999"/>
                </a:moveTo>
                <a:cubicBezTo>
                  <a:pt x="77998" y="60538"/>
                  <a:pt x="60538" y="77998"/>
                  <a:pt x="38999" y="77998"/>
                </a:cubicBezTo>
                <a:cubicBezTo>
                  <a:pt x="17461" y="77998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8" y="17461"/>
                  <a:pt x="77998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 rot="-5400000">
            <a:off x="6991767" y="4927300"/>
            <a:ext cx="55964" cy="55964"/>
          </a:xfrm>
          <a:custGeom>
            <a:avLst/>
            <a:gdLst/>
            <a:ahLst/>
            <a:cxnLst/>
            <a:rect l="l" t="t" r="r" b="b"/>
            <a:pathLst>
              <a:path w="77999" h="77999" extrusionOk="0">
                <a:moveTo>
                  <a:pt x="78000" y="39000"/>
                </a:moveTo>
                <a:cubicBezTo>
                  <a:pt x="78000" y="60539"/>
                  <a:pt x="60539" y="78000"/>
                  <a:pt x="39000" y="78000"/>
                </a:cubicBezTo>
                <a:cubicBezTo>
                  <a:pt x="17461" y="78000"/>
                  <a:pt x="0" y="60539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9" y="0"/>
                  <a:pt x="78000" y="17461"/>
                  <a:pt x="78000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 rot="-9367123">
            <a:off x="7283072" y="4927496"/>
            <a:ext cx="55871" cy="55871"/>
          </a:xfrm>
          <a:custGeom>
            <a:avLst/>
            <a:gdLst/>
            <a:ahLst/>
            <a:cxnLst/>
            <a:rect l="l" t="t" r="r" b="b"/>
            <a:pathLst>
              <a:path w="77997" h="77997" extrusionOk="0">
                <a:moveTo>
                  <a:pt x="77997" y="38999"/>
                </a:moveTo>
                <a:cubicBezTo>
                  <a:pt x="77997" y="60537"/>
                  <a:pt x="60537" y="77997"/>
                  <a:pt x="38999" y="77997"/>
                </a:cubicBezTo>
                <a:cubicBezTo>
                  <a:pt x="17460" y="77997"/>
                  <a:pt x="0" y="60537"/>
                  <a:pt x="0" y="38999"/>
                </a:cubicBezTo>
                <a:cubicBezTo>
                  <a:pt x="0" y="17460"/>
                  <a:pt x="17460" y="0"/>
                  <a:pt x="38999" y="0"/>
                </a:cubicBezTo>
                <a:cubicBezTo>
                  <a:pt x="60537" y="0"/>
                  <a:pt x="77997" y="17460"/>
                  <a:pt x="77997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 rot="-8100000">
            <a:off x="7064831" y="4852870"/>
            <a:ext cx="55981" cy="55981"/>
          </a:xfrm>
          <a:custGeom>
            <a:avLst/>
            <a:gdLst/>
            <a:ahLst/>
            <a:cxnLst/>
            <a:rect l="l" t="t" r="r" b="b"/>
            <a:pathLst>
              <a:path w="77999" h="77999" extrusionOk="0">
                <a:moveTo>
                  <a:pt x="77999" y="39000"/>
                </a:moveTo>
                <a:cubicBezTo>
                  <a:pt x="77999" y="60538"/>
                  <a:pt x="60538" y="77999"/>
                  <a:pt x="39000" y="77999"/>
                </a:cubicBezTo>
                <a:cubicBezTo>
                  <a:pt x="17461" y="77999"/>
                  <a:pt x="0" y="60538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8" y="0"/>
                  <a:pt x="77999" y="17461"/>
                  <a:pt x="77999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 rot="-10001449">
            <a:off x="7210446" y="4852927"/>
            <a:ext cx="55909" cy="55909"/>
          </a:xfrm>
          <a:custGeom>
            <a:avLst/>
            <a:gdLst/>
            <a:ahLst/>
            <a:cxnLst/>
            <a:rect l="l" t="t" r="r" b="b"/>
            <a:pathLst>
              <a:path w="78003" h="78003" extrusionOk="0">
                <a:moveTo>
                  <a:pt x="78004" y="39002"/>
                </a:moveTo>
                <a:cubicBezTo>
                  <a:pt x="78004" y="60542"/>
                  <a:pt x="60542" y="78004"/>
                  <a:pt x="39002" y="78004"/>
                </a:cubicBezTo>
                <a:cubicBezTo>
                  <a:pt x="17462" y="78004"/>
                  <a:pt x="0" y="60542"/>
                  <a:pt x="0" y="39002"/>
                </a:cubicBezTo>
                <a:cubicBezTo>
                  <a:pt x="0" y="17462"/>
                  <a:pt x="17462" y="0"/>
                  <a:pt x="39002" y="0"/>
                </a:cubicBezTo>
                <a:cubicBezTo>
                  <a:pt x="60542" y="0"/>
                  <a:pt x="78004" y="17462"/>
                  <a:pt x="78004" y="3900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 rot="-8235408">
            <a:off x="7137414" y="4778280"/>
            <a:ext cx="56026" cy="56026"/>
          </a:xfrm>
          <a:custGeom>
            <a:avLst/>
            <a:gdLst/>
            <a:ahLst/>
            <a:cxnLst/>
            <a:rect l="l" t="t" r="r" b="b"/>
            <a:pathLst>
              <a:path w="78001" h="78001" extrusionOk="0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7042961" y="5068652"/>
            <a:ext cx="247518" cy="74849"/>
          </a:xfrm>
          <a:custGeom>
            <a:avLst/>
            <a:gdLst/>
            <a:ahLst/>
            <a:cxnLst/>
            <a:rect l="l" t="t" r="r" b="b"/>
            <a:pathLst>
              <a:path w="247518" h="74849" extrusionOk="0">
                <a:moveTo>
                  <a:pt x="123759" y="0"/>
                </a:moveTo>
                <a:cubicBezTo>
                  <a:pt x="163562" y="0"/>
                  <a:pt x="199597" y="16186"/>
                  <a:pt x="225681" y="42355"/>
                </a:cubicBezTo>
                <a:lnTo>
                  <a:pt x="247518" y="74849"/>
                </a:lnTo>
                <a:lnTo>
                  <a:pt x="0" y="74849"/>
                </a:lnTo>
                <a:lnTo>
                  <a:pt x="21838" y="42355"/>
                </a:lnTo>
                <a:cubicBezTo>
                  <a:pt x="47922" y="16186"/>
                  <a:pt x="83956" y="0"/>
                  <a:pt x="123759" y="0"/>
                </a:cubicBezTo>
                <a:close/>
              </a:path>
            </a:pathLst>
          </a:custGeom>
          <a:solidFill>
            <a:srgbClr val="0D4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8"/>
          <p:cNvGrpSpPr/>
          <p:nvPr/>
        </p:nvGrpSpPr>
        <p:grpSpPr>
          <a:xfrm>
            <a:off x="1050733" y="503642"/>
            <a:ext cx="382170" cy="874155"/>
            <a:chOff x="6341220" y="1244786"/>
            <a:chExt cx="496453" cy="1135562"/>
          </a:xfrm>
        </p:grpSpPr>
        <p:grpSp>
          <p:nvGrpSpPr>
            <p:cNvPr id="260" name="Google Shape;260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61" name="Google Shape;261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" name="Google Shape;276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8"/>
          <p:cNvSpPr/>
          <p:nvPr/>
        </p:nvSpPr>
        <p:spPr>
          <a:xfrm>
            <a:off x="2425" y="1470775"/>
            <a:ext cx="9144000" cy="1977600"/>
          </a:xfrm>
          <a:prstGeom prst="rect">
            <a:avLst/>
          </a:prstGeom>
          <a:solidFill>
            <a:srgbClr val="FFFFFF">
              <a:alpha val="2274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 txBox="1">
            <a:spLocks noGrp="1"/>
          </p:cNvSpPr>
          <p:nvPr>
            <p:ph type="ctrTitle"/>
          </p:nvPr>
        </p:nvSpPr>
        <p:spPr>
          <a:xfrm>
            <a:off x="384050" y="2102375"/>
            <a:ext cx="8091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36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light">
  <p:cSld name="TITLE_AND_BODY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/>
          <p:nvPr/>
        </p:nvSpPr>
        <p:spPr>
          <a:xfrm>
            <a:off x="0" y="0"/>
            <a:ext cx="9144000" cy="841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 txBox="1">
            <a:spLocks noGrp="1"/>
          </p:cNvSpPr>
          <p:nvPr>
            <p:ph type="sldNum" idx="12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 dirty="0"/>
          </a:p>
        </p:txBody>
      </p:sp>
      <p:sp>
        <p:nvSpPr>
          <p:cNvPr id="282" name="Google Shape;282;p9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3" name="Google Shape;283;p9"/>
          <p:cNvSpPr txBox="1">
            <a:spLocks noGrp="1"/>
          </p:cNvSpPr>
          <p:nvPr>
            <p:ph type="body" idx="1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dditional Info">
  <p:cSld name="TITLE_AND_BODY_1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/>
          <p:nvPr/>
        </p:nvSpPr>
        <p:spPr>
          <a:xfrm>
            <a:off x="0" y="0"/>
            <a:ext cx="2723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10"/>
          <p:cNvSpPr txBox="1">
            <a:spLocks noGrp="1"/>
          </p:cNvSpPr>
          <p:nvPr>
            <p:ph type="title"/>
          </p:nvPr>
        </p:nvSpPr>
        <p:spPr>
          <a:xfrm>
            <a:off x="2764150" y="173725"/>
            <a:ext cx="60948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7" name="Google Shape;287;p10"/>
          <p:cNvSpPr txBox="1">
            <a:spLocks noGrp="1"/>
          </p:cNvSpPr>
          <p:nvPr>
            <p:ph type="sldNum" idx="12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88" name="Google Shape;288;p10"/>
          <p:cNvSpPr txBox="1">
            <a:spLocks noGrp="1"/>
          </p:cNvSpPr>
          <p:nvPr>
            <p:ph type="body" idx="1"/>
          </p:nvPr>
        </p:nvSpPr>
        <p:spPr>
          <a:xfrm>
            <a:off x="2764150" y="841250"/>
            <a:ext cx="6094801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_AND_BODY_1_5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 dirty="0"/>
          </a:p>
        </p:txBody>
      </p:sp>
      <p:sp>
        <p:nvSpPr>
          <p:cNvPr id="144" name="Google Shape;144;p6"/>
          <p:cNvSpPr txBox="1">
            <a:spLocks noGrp="1"/>
          </p:cNvSpPr>
          <p:nvPr>
            <p:ph type="sldNum" idx="12"/>
          </p:nvPr>
        </p:nvSpPr>
        <p:spPr>
          <a:xfrm>
            <a:off x="8293608" y="4808675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Google Shape;8;p4"/>
          <p:cNvPicPr preferRelativeResize="0"/>
          <p:nvPr/>
        </p:nvPicPr>
        <p:blipFill rotWithShape="1">
          <a:blip r:embed="rId7">
            <a:alphaModFix/>
          </a:blip>
          <a:srcRect t="29528" b="29527"/>
          <a:stretch/>
        </p:blipFill>
        <p:spPr>
          <a:xfrm>
            <a:off x="339857" y="4787809"/>
            <a:ext cx="1295974" cy="241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4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"/>
          <p:cNvSpPr txBox="1">
            <a:spLocks noGrp="1"/>
          </p:cNvSpPr>
          <p:nvPr>
            <p:ph type="ctrTitle"/>
          </p:nvPr>
        </p:nvSpPr>
        <p:spPr>
          <a:xfrm>
            <a:off x="384050" y="2011773"/>
            <a:ext cx="5974800" cy="69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General Assembly</a:t>
            </a:r>
            <a:endParaRPr dirty="0"/>
          </a:p>
        </p:txBody>
      </p:sp>
      <p:sp>
        <p:nvSpPr>
          <p:cNvPr id="297" name="Google Shape;297;p1"/>
          <p:cNvSpPr txBox="1">
            <a:spLocks noGrp="1"/>
          </p:cNvSpPr>
          <p:nvPr>
            <p:ph type="subTitle" idx="1"/>
          </p:nvPr>
        </p:nvSpPr>
        <p:spPr>
          <a:xfrm>
            <a:off x="384048" y="2807208"/>
            <a:ext cx="5029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Virtual meeting, April 26</a:t>
            </a:r>
            <a:r>
              <a:rPr lang="en" baseline="30000" dirty="0"/>
              <a:t>th</a:t>
            </a:r>
            <a:r>
              <a:rPr lang="en" dirty="0"/>
              <a:t> 2024</a:t>
            </a:r>
            <a:endParaRPr dirty="0"/>
          </a:p>
        </p:txBody>
      </p:sp>
      <p:pic>
        <p:nvPicPr>
          <p:cNvPr id="2" name="Google Shape;348;p2">
            <a:extLst>
              <a:ext uri="{FF2B5EF4-FFF2-40B4-BE49-F238E27FC236}">
                <a16:creationId xmlns:a16="http://schemas.microsoft.com/office/drawing/2014/main" id="{4D9FE356-45A8-4310-8868-49410B5E0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728" y="794013"/>
            <a:ext cx="3898131" cy="177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"/>
          <p:cNvSpPr txBox="1">
            <a:spLocks noGrp="1"/>
          </p:cNvSpPr>
          <p:nvPr>
            <p:ph type="title"/>
          </p:nvPr>
        </p:nvSpPr>
        <p:spPr>
          <a:xfrm>
            <a:off x="2181600" y="173725"/>
            <a:ext cx="66771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Agenda virtual  meeting // 2024-04-26 // 09:00 - 12:00</a:t>
            </a:r>
            <a:endParaRPr dirty="0"/>
          </a:p>
        </p:txBody>
      </p:sp>
      <p:sp>
        <p:nvSpPr>
          <p:cNvPr id="303" name="Google Shape;303;p2"/>
          <p:cNvSpPr txBox="1">
            <a:spLocks noGrp="1"/>
          </p:cNvSpPr>
          <p:nvPr>
            <p:ph type="sldNum" idx="12"/>
          </p:nvPr>
        </p:nvSpPr>
        <p:spPr>
          <a:xfrm>
            <a:off x="8293608" y="4808675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grpSp>
        <p:nvGrpSpPr>
          <p:cNvPr id="304" name="Google Shape;304;p2"/>
          <p:cNvGrpSpPr/>
          <p:nvPr/>
        </p:nvGrpSpPr>
        <p:grpSpPr>
          <a:xfrm>
            <a:off x="688273" y="910250"/>
            <a:ext cx="6625052" cy="354000"/>
            <a:chOff x="688273" y="910250"/>
            <a:chExt cx="6625052" cy="354000"/>
          </a:xfrm>
        </p:grpSpPr>
        <p:sp>
          <p:nvSpPr>
            <p:cNvPr id="305" name="Google Shape;305;p2"/>
            <p:cNvSpPr txBox="1"/>
            <p:nvPr/>
          </p:nvSpPr>
          <p:spPr>
            <a:xfrm>
              <a:off x="1777125" y="910250"/>
              <a:ext cx="5536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Welcome / General announcements </a:t>
              </a:r>
              <a:r>
                <a:rPr lang="en" sz="110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(I. Schwartz)</a:t>
              </a:r>
              <a:endParaRPr sz="11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6" name="Google Shape;306;p2"/>
            <p:cNvSpPr txBox="1"/>
            <p:nvPr/>
          </p:nvSpPr>
          <p:spPr>
            <a:xfrm>
              <a:off x="1029525" y="910250"/>
              <a:ext cx="70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dirty="0">
                  <a:latin typeface="Montserrat"/>
                  <a:ea typeface="Montserrat"/>
                  <a:cs typeface="Montserrat"/>
                  <a:sym typeface="Montserrat"/>
                </a:rPr>
                <a:t>09</a:t>
              </a:r>
              <a:r>
                <a:rPr lang="en" sz="1100" b="1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:00</a:t>
              </a:r>
              <a:endParaRPr sz="11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07" name="Google Shape;307;p2"/>
            <p:cNvGrpSpPr/>
            <p:nvPr/>
          </p:nvGrpSpPr>
          <p:grpSpPr>
            <a:xfrm>
              <a:off x="688273" y="963089"/>
              <a:ext cx="258399" cy="248322"/>
              <a:chOff x="2107982" y="508251"/>
              <a:chExt cx="1272900" cy="1274100"/>
            </a:xfrm>
          </p:grpSpPr>
          <p:sp>
            <p:nvSpPr>
              <p:cNvPr id="308" name="Google Shape;308;p2"/>
              <p:cNvSpPr/>
              <p:nvPr/>
            </p:nvSpPr>
            <p:spPr>
              <a:xfrm>
                <a:off x="2107982" y="508251"/>
                <a:ext cx="1272900" cy="127410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outerShdw blurRad="88900" dist="114300" dir="2700000" algn="t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109725" tIns="54850" rIns="109725" bIns="54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28292D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 flipH="1">
                <a:off x="2219045" y="619816"/>
                <a:ext cx="1050600" cy="10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10" name="Google Shape;310;p2"/>
          <p:cNvGrpSpPr/>
          <p:nvPr/>
        </p:nvGrpSpPr>
        <p:grpSpPr>
          <a:xfrm>
            <a:off x="688273" y="1324074"/>
            <a:ext cx="7875752" cy="354000"/>
            <a:chOff x="688273" y="1275147"/>
            <a:chExt cx="7875752" cy="354000"/>
          </a:xfrm>
        </p:grpSpPr>
        <p:sp>
          <p:nvSpPr>
            <p:cNvPr id="311" name="Google Shape;311;p2"/>
            <p:cNvSpPr txBox="1"/>
            <p:nvPr/>
          </p:nvSpPr>
          <p:spPr>
            <a:xfrm>
              <a:off x="1777125" y="1275147"/>
              <a:ext cx="6786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 Package 1: Quantum optimized polarization process </a:t>
              </a:r>
              <a:r>
                <a:rPr lang="en" sz="11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(I. Schwartz)</a:t>
              </a:r>
              <a:endParaRPr sz="11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2" name="Google Shape;312;p2"/>
            <p:cNvSpPr txBox="1"/>
            <p:nvPr/>
          </p:nvSpPr>
          <p:spPr>
            <a:xfrm>
              <a:off x="1029525" y="1275147"/>
              <a:ext cx="70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>
                  <a:latin typeface="Montserrat"/>
                  <a:ea typeface="Montserrat"/>
                  <a:cs typeface="Montserrat"/>
                  <a:sym typeface="Montserrat"/>
                </a:rPr>
                <a:t>09</a:t>
              </a: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:15</a:t>
              </a:r>
              <a:endParaRPr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13" name="Google Shape;313;p2"/>
            <p:cNvGrpSpPr/>
            <p:nvPr/>
          </p:nvGrpSpPr>
          <p:grpSpPr>
            <a:xfrm>
              <a:off x="688273" y="1327986"/>
              <a:ext cx="258399" cy="248322"/>
              <a:chOff x="2107982" y="508251"/>
              <a:chExt cx="1272900" cy="1274100"/>
            </a:xfrm>
          </p:grpSpPr>
          <p:sp>
            <p:nvSpPr>
              <p:cNvPr id="314" name="Google Shape;314;p2"/>
              <p:cNvSpPr/>
              <p:nvPr/>
            </p:nvSpPr>
            <p:spPr>
              <a:xfrm>
                <a:off x="2107982" y="508251"/>
                <a:ext cx="1272900" cy="127410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outerShdw blurRad="88900" dist="114300" dir="2700000" algn="t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109725" tIns="54850" rIns="109725" bIns="54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28292D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 flipH="1">
                <a:off x="2219045" y="619816"/>
                <a:ext cx="1050600" cy="10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688273" y="2151722"/>
            <a:ext cx="5946152" cy="354000"/>
            <a:chOff x="688273" y="2089842"/>
            <a:chExt cx="5946152" cy="354000"/>
          </a:xfrm>
        </p:grpSpPr>
        <p:sp>
          <p:nvSpPr>
            <p:cNvPr id="317" name="Google Shape;317;p2"/>
            <p:cNvSpPr txBox="1"/>
            <p:nvPr/>
          </p:nvSpPr>
          <p:spPr>
            <a:xfrm>
              <a:off x="1777125" y="2089842"/>
              <a:ext cx="4857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1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Break</a:t>
              </a:r>
              <a:endParaRPr sz="11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8" name="Google Shape;318;p2"/>
            <p:cNvSpPr txBox="1"/>
            <p:nvPr/>
          </p:nvSpPr>
          <p:spPr>
            <a:xfrm>
              <a:off x="1029525" y="2089842"/>
              <a:ext cx="70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i="1">
                  <a:latin typeface="Montserrat"/>
                  <a:ea typeface="Montserrat"/>
                  <a:cs typeface="Montserrat"/>
                  <a:sym typeface="Montserrat"/>
                </a:rPr>
                <a:t>10</a:t>
              </a:r>
              <a:r>
                <a:rPr lang="en" sz="1100" b="0" i="1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r>
                <a:rPr lang="en" sz="1100" i="1">
                  <a:latin typeface="Montserrat"/>
                  <a:ea typeface="Montserrat"/>
                  <a:cs typeface="Montserrat"/>
                  <a:sym typeface="Montserrat"/>
                </a:rPr>
                <a:t>15</a:t>
              </a:r>
              <a:endParaRPr sz="11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19" name="Google Shape;319;p2"/>
            <p:cNvGrpSpPr/>
            <p:nvPr/>
          </p:nvGrpSpPr>
          <p:grpSpPr>
            <a:xfrm>
              <a:off x="688273" y="2142681"/>
              <a:ext cx="258399" cy="248322"/>
              <a:chOff x="2107982" y="508251"/>
              <a:chExt cx="1272900" cy="1274100"/>
            </a:xfrm>
          </p:grpSpPr>
          <p:sp>
            <p:nvSpPr>
              <p:cNvPr id="320" name="Google Shape;320;p2"/>
              <p:cNvSpPr/>
              <p:nvPr/>
            </p:nvSpPr>
            <p:spPr>
              <a:xfrm>
                <a:off x="2107982" y="508251"/>
                <a:ext cx="1272900" cy="127410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outerShdw blurRad="88900" dist="114300" dir="2700000" algn="t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109725" tIns="54850" rIns="109725" bIns="54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28292D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 flipH="1">
                <a:off x="2219045" y="619816"/>
                <a:ext cx="1050600" cy="10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22" name="Google Shape;322;p2"/>
          <p:cNvGrpSpPr/>
          <p:nvPr/>
        </p:nvGrpSpPr>
        <p:grpSpPr>
          <a:xfrm>
            <a:off x="688273" y="2565546"/>
            <a:ext cx="8158652" cy="548700"/>
            <a:chOff x="688273" y="2401100"/>
            <a:chExt cx="8158652" cy="548700"/>
          </a:xfrm>
        </p:grpSpPr>
        <p:sp>
          <p:nvSpPr>
            <p:cNvPr id="323" name="Google Shape;323;p2"/>
            <p:cNvSpPr txBox="1"/>
            <p:nvPr/>
          </p:nvSpPr>
          <p:spPr>
            <a:xfrm>
              <a:off x="1777125" y="2401100"/>
              <a:ext cx="70698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 Package 3: Preclinical evaluation and application of the </a:t>
              </a:r>
              <a:endParaRPr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Quantum Hyperpolarizer</a:t>
              </a:r>
              <a:r>
                <a:rPr lang="en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(F. Schilling)</a:t>
              </a:r>
              <a:endPara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4" name="Google Shape;324;p2"/>
            <p:cNvSpPr txBox="1"/>
            <p:nvPr/>
          </p:nvSpPr>
          <p:spPr>
            <a:xfrm>
              <a:off x="1029525" y="2498450"/>
              <a:ext cx="74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r>
                <a:rPr lang="en" sz="1100" b="1">
                  <a:latin typeface="Montserrat"/>
                  <a:ea typeface="Montserrat"/>
                  <a:cs typeface="Montserrat"/>
                  <a:sym typeface="Montserrat"/>
                </a:rPr>
                <a:t>0</a:t>
              </a: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r>
                <a:rPr lang="en" sz="1100" b="1">
                  <a:latin typeface="Montserrat"/>
                  <a:ea typeface="Montserrat"/>
                  <a:cs typeface="Montserrat"/>
                  <a:sym typeface="Montserrat"/>
                </a:rPr>
                <a:t>30</a:t>
              </a:r>
              <a:endParaRPr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25" name="Google Shape;325;p2"/>
            <p:cNvGrpSpPr/>
            <p:nvPr/>
          </p:nvGrpSpPr>
          <p:grpSpPr>
            <a:xfrm>
              <a:off x="688273" y="2551289"/>
              <a:ext cx="258399" cy="248322"/>
              <a:chOff x="2107982" y="508251"/>
              <a:chExt cx="1272900" cy="1274100"/>
            </a:xfrm>
          </p:grpSpPr>
          <p:sp>
            <p:nvSpPr>
              <p:cNvPr id="326" name="Google Shape;326;p2"/>
              <p:cNvSpPr/>
              <p:nvPr/>
            </p:nvSpPr>
            <p:spPr>
              <a:xfrm>
                <a:off x="2107982" y="508251"/>
                <a:ext cx="1272900" cy="127410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outerShdw blurRad="88900" dist="114300" dir="2700000" algn="t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109725" tIns="54850" rIns="109725" bIns="54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28292D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 flipH="1">
                <a:off x="2219045" y="619816"/>
                <a:ext cx="1050600" cy="10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28" name="Google Shape;328;p2"/>
          <p:cNvGrpSpPr/>
          <p:nvPr/>
        </p:nvGrpSpPr>
        <p:grpSpPr>
          <a:xfrm>
            <a:off x="688273" y="3174070"/>
            <a:ext cx="7294952" cy="548700"/>
            <a:chOff x="688273" y="2845540"/>
            <a:chExt cx="7294952" cy="548700"/>
          </a:xfrm>
        </p:grpSpPr>
        <p:sp>
          <p:nvSpPr>
            <p:cNvPr id="329" name="Google Shape;329;p2"/>
            <p:cNvSpPr txBox="1"/>
            <p:nvPr/>
          </p:nvSpPr>
          <p:spPr>
            <a:xfrm>
              <a:off x="1029525" y="2942889"/>
              <a:ext cx="74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>
                  <a:latin typeface="Montserrat"/>
                  <a:ea typeface="Montserrat"/>
                  <a:cs typeface="Montserrat"/>
                  <a:sym typeface="Montserrat"/>
                </a:rPr>
                <a:t>11</a:t>
              </a: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:00</a:t>
              </a:r>
              <a:endParaRPr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0" name="Google Shape;330;p2"/>
            <p:cNvSpPr txBox="1"/>
            <p:nvPr/>
          </p:nvSpPr>
          <p:spPr>
            <a:xfrm>
              <a:off x="1777125" y="2845539"/>
              <a:ext cx="62061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 Package 4: Clinical translation of quantum based HP technology </a:t>
              </a:r>
              <a:endParaRPr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 patient studies</a:t>
              </a:r>
              <a:r>
                <a:rPr lang="en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(M. Bock)</a:t>
              </a:r>
              <a:endPara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31" name="Google Shape;331;p2"/>
            <p:cNvGrpSpPr/>
            <p:nvPr/>
          </p:nvGrpSpPr>
          <p:grpSpPr>
            <a:xfrm>
              <a:off x="688273" y="2995728"/>
              <a:ext cx="258399" cy="248322"/>
              <a:chOff x="2107982" y="508251"/>
              <a:chExt cx="1272900" cy="1274100"/>
            </a:xfrm>
          </p:grpSpPr>
          <p:sp>
            <p:nvSpPr>
              <p:cNvPr id="332" name="Google Shape;332;p2"/>
              <p:cNvSpPr/>
              <p:nvPr/>
            </p:nvSpPr>
            <p:spPr>
              <a:xfrm>
                <a:off x="2107982" y="508251"/>
                <a:ext cx="1272900" cy="127410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outerShdw blurRad="88900" dist="114300" dir="2700000" algn="t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109725" tIns="54850" rIns="109725" bIns="54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28292D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 flipH="1">
                <a:off x="2219045" y="619816"/>
                <a:ext cx="1050600" cy="10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34" name="Google Shape;334;p2"/>
          <p:cNvGrpSpPr/>
          <p:nvPr/>
        </p:nvGrpSpPr>
        <p:grpSpPr>
          <a:xfrm>
            <a:off x="688273" y="4196418"/>
            <a:ext cx="7294952" cy="354000"/>
            <a:chOff x="688273" y="4196418"/>
            <a:chExt cx="7294952" cy="354000"/>
          </a:xfrm>
        </p:grpSpPr>
        <p:sp>
          <p:nvSpPr>
            <p:cNvPr id="335" name="Google Shape;335;p2"/>
            <p:cNvSpPr txBox="1"/>
            <p:nvPr/>
          </p:nvSpPr>
          <p:spPr>
            <a:xfrm>
              <a:off x="1777125" y="4196418"/>
              <a:ext cx="6206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1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End</a:t>
              </a:r>
              <a:endParaRPr sz="1100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6" name="Google Shape;336;p2"/>
            <p:cNvSpPr txBox="1"/>
            <p:nvPr/>
          </p:nvSpPr>
          <p:spPr>
            <a:xfrm>
              <a:off x="1029525" y="4196418"/>
              <a:ext cx="74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1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r>
                <a:rPr lang="en" sz="1100" i="1"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en" sz="1100" b="0" i="1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:00</a:t>
              </a:r>
              <a:endParaRPr sz="11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37" name="Google Shape;337;p2"/>
            <p:cNvGrpSpPr/>
            <p:nvPr/>
          </p:nvGrpSpPr>
          <p:grpSpPr>
            <a:xfrm>
              <a:off x="688273" y="4255948"/>
              <a:ext cx="258399" cy="248322"/>
              <a:chOff x="2107982" y="508251"/>
              <a:chExt cx="1272900" cy="1274100"/>
            </a:xfrm>
          </p:grpSpPr>
          <p:sp>
            <p:nvSpPr>
              <p:cNvPr id="338" name="Google Shape;338;p2"/>
              <p:cNvSpPr/>
              <p:nvPr/>
            </p:nvSpPr>
            <p:spPr>
              <a:xfrm>
                <a:off x="2107982" y="508251"/>
                <a:ext cx="1272900" cy="127410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outerShdw blurRad="88900" dist="114300" dir="2700000" algn="t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109725" tIns="54850" rIns="109725" bIns="54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28292D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 flipH="1">
                <a:off x="2219045" y="619816"/>
                <a:ext cx="1050600" cy="10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40" name="Google Shape;340;p2"/>
          <p:cNvGrpSpPr/>
          <p:nvPr/>
        </p:nvGrpSpPr>
        <p:grpSpPr>
          <a:xfrm>
            <a:off x="688273" y="1737898"/>
            <a:ext cx="7291402" cy="354000"/>
            <a:chOff x="688273" y="1681222"/>
            <a:chExt cx="7291402" cy="354000"/>
          </a:xfrm>
        </p:grpSpPr>
        <p:sp>
          <p:nvSpPr>
            <p:cNvPr id="341" name="Google Shape;341;p2"/>
            <p:cNvSpPr txBox="1"/>
            <p:nvPr/>
          </p:nvSpPr>
          <p:spPr>
            <a:xfrm>
              <a:off x="1029525" y="1681222"/>
              <a:ext cx="661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dirty="0">
                  <a:latin typeface="Montserrat"/>
                  <a:ea typeface="Montserrat"/>
                  <a:cs typeface="Montserrat"/>
                  <a:sym typeface="Montserrat"/>
                </a:rPr>
                <a:t>09</a:t>
              </a:r>
              <a:r>
                <a:rPr lang="en" sz="1100" b="1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r>
                <a:rPr lang="en" sz="1100" b="1" dirty="0">
                  <a:latin typeface="Montserrat"/>
                  <a:ea typeface="Montserrat"/>
                  <a:cs typeface="Montserrat"/>
                  <a:sym typeface="Montserrat"/>
                </a:rPr>
                <a:t>45</a:t>
              </a:r>
              <a:endParaRPr sz="11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42" name="Google Shape;342;p2"/>
            <p:cNvGrpSpPr/>
            <p:nvPr/>
          </p:nvGrpSpPr>
          <p:grpSpPr>
            <a:xfrm>
              <a:off x="688273" y="1734060"/>
              <a:ext cx="258399" cy="248322"/>
              <a:chOff x="2107982" y="508251"/>
              <a:chExt cx="1272900" cy="1274100"/>
            </a:xfrm>
          </p:grpSpPr>
          <p:sp>
            <p:nvSpPr>
              <p:cNvPr id="343" name="Google Shape;343;p2"/>
              <p:cNvSpPr/>
              <p:nvPr/>
            </p:nvSpPr>
            <p:spPr>
              <a:xfrm>
                <a:off x="2107982" y="508251"/>
                <a:ext cx="1272900" cy="127410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outerShdw blurRad="88900" dist="114300" dir="2700000" algn="t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109725" tIns="54850" rIns="109725" bIns="54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28292D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 flipH="1">
                <a:off x="2219045" y="619816"/>
                <a:ext cx="1050600" cy="10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45" name="Google Shape;345;p2"/>
            <p:cNvSpPr txBox="1"/>
            <p:nvPr/>
          </p:nvSpPr>
          <p:spPr>
            <a:xfrm>
              <a:off x="1773575" y="1681222"/>
              <a:ext cx="6206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 Package 2: Technical optimization of HP MRI </a:t>
              </a:r>
              <a:r>
                <a:rPr lang="en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(V. Rasche)</a:t>
              </a:r>
              <a:endPara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46" name="Google Shape;346;p2"/>
          <p:cNvSpPr/>
          <p:nvPr/>
        </p:nvSpPr>
        <p:spPr>
          <a:xfrm>
            <a:off x="7471450" y="805625"/>
            <a:ext cx="3175800" cy="3175800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"/>
          <p:cNvSpPr/>
          <p:nvPr/>
        </p:nvSpPr>
        <p:spPr>
          <a:xfrm rot="-6862703">
            <a:off x="8032078" y="1689259"/>
            <a:ext cx="1410018" cy="181916"/>
          </a:xfrm>
          <a:prstGeom prst="flowChartAlternateProcess">
            <a:avLst/>
          </a:prstGeom>
          <a:solidFill>
            <a:srgbClr val="53535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600" y="-32475"/>
            <a:ext cx="2367923" cy="1079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"/>
          <p:cNvGrpSpPr/>
          <p:nvPr/>
        </p:nvGrpSpPr>
        <p:grpSpPr>
          <a:xfrm>
            <a:off x="688273" y="3782594"/>
            <a:ext cx="7294952" cy="354000"/>
            <a:chOff x="688273" y="3347434"/>
            <a:chExt cx="7294952" cy="354000"/>
          </a:xfrm>
        </p:grpSpPr>
        <p:grpSp>
          <p:nvGrpSpPr>
            <p:cNvPr id="350" name="Google Shape;350;p2"/>
            <p:cNvGrpSpPr/>
            <p:nvPr/>
          </p:nvGrpSpPr>
          <p:grpSpPr>
            <a:xfrm>
              <a:off x="688273" y="3400273"/>
              <a:ext cx="258399" cy="248322"/>
              <a:chOff x="2107982" y="508251"/>
              <a:chExt cx="1272900" cy="1274100"/>
            </a:xfrm>
          </p:grpSpPr>
          <p:sp>
            <p:nvSpPr>
              <p:cNvPr id="351" name="Google Shape;351;p2"/>
              <p:cNvSpPr/>
              <p:nvPr/>
            </p:nvSpPr>
            <p:spPr>
              <a:xfrm>
                <a:off x="2107982" y="508251"/>
                <a:ext cx="1272900" cy="127410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outerShdw blurRad="88900" dist="114300" dir="2700000" algn="t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109725" tIns="54850" rIns="109725" bIns="54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28292D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 flipH="1">
                <a:off x="2219045" y="619816"/>
                <a:ext cx="1050600" cy="10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53" name="Google Shape;353;p2"/>
            <p:cNvSpPr txBox="1"/>
            <p:nvPr/>
          </p:nvSpPr>
          <p:spPr>
            <a:xfrm>
              <a:off x="1777125" y="3347434"/>
              <a:ext cx="6206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dirty="0">
                  <a:latin typeface="Montserrat"/>
                  <a:ea typeface="Montserrat"/>
                  <a:cs typeface="Montserrat"/>
                  <a:sym typeface="Montserrat"/>
                </a:rPr>
                <a:t>Discussion / Formal Requests / Miscellaneous</a:t>
              </a:r>
              <a:endParaRPr sz="11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4" name="Google Shape;354;p2"/>
            <p:cNvSpPr txBox="1"/>
            <p:nvPr/>
          </p:nvSpPr>
          <p:spPr>
            <a:xfrm>
              <a:off x="1029525" y="3347434"/>
              <a:ext cx="70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r>
                <a:rPr lang="en" sz="1100" b="1"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r>
                <a:rPr lang="en" sz="11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r>
                <a:rPr lang="en" sz="1100" b="1">
                  <a:latin typeface="Montserrat"/>
                  <a:ea typeface="Montserrat"/>
                  <a:cs typeface="Montserrat"/>
                  <a:sym typeface="Montserrat"/>
                </a:rPr>
                <a:t>30</a:t>
              </a:r>
              <a:endParaRPr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231FE3-02F9-F6D5-C9C1-17EF8761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6DD0F0-463E-3803-2E5E-3BF85A0C6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Google Shape;303;p2">
            <a:extLst>
              <a:ext uri="{FF2B5EF4-FFF2-40B4-BE49-F238E27FC236}">
                <a16:creationId xmlns:a16="http://schemas.microsoft.com/office/drawing/2014/main" id="{F5B15A02-AE2C-426B-2A0A-818833F133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3608" y="4808675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20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851FD86-1E1F-8867-F42D-8813B8D8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AE6A41-2059-626A-544B-1F5F92963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30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E58D6E-DBA3-7DC1-D9C6-364A4792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2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A5E319-B204-52D1-EBF5-CDDFFF4C99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006533"/>
      </p:ext>
    </p:extLst>
  </p:cSld>
  <p:clrMapOvr>
    <a:masterClrMapping/>
  </p:clrMapOvr>
</p:sld>
</file>

<file path=ppt/theme/theme1.xml><?xml version="1.0" encoding="utf-8"?>
<a:theme xmlns:a="http://schemas.openxmlformats.org/drawingml/2006/main" name="QuE still White">
  <a:themeElements>
    <a:clrScheme name="NVision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23AD7C"/>
      </a:accent1>
      <a:accent2>
        <a:srgbClr val="C00000"/>
      </a:accent2>
      <a:accent3>
        <a:srgbClr val="1C9C8D"/>
      </a:accent3>
      <a:accent4>
        <a:srgbClr val="FFAB40"/>
      </a:accent4>
      <a:accent5>
        <a:srgbClr val="002060"/>
      </a:accent5>
      <a:accent6>
        <a:srgbClr val="EEFF41"/>
      </a:accent6>
      <a:hlink>
        <a:srgbClr val="23AD7C"/>
      </a:hlink>
      <a:folHlink>
        <a:srgbClr val="1C9C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Office PowerPoint</Application>
  <PresentationFormat>Bildschirmpräsentation (16:9)</PresentationFormat>
  <Paragraphs>24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Montserrat</vt:lpstr>
      <vt:lpstr>Roboto</vt:lpstr>
      <vt:lpstr>Century Gothic</vt:lpstr>
      <vt:lpstr>Montserrat SemiBold</vt:lpstr>
      <vt:lpstr>QuE still White</vt:lpstr>
      <vt:lpstr>General Assembly</vt:lpstr>
      <vt:lpstr>Agenda virtual  meeting // 2024-04-26 // 09:00 - 12:00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Assembly</dc:title>
  <dc:creator>Christoph</dc:creator>
  <cp:lastModifiedBy>Christoph Müller</cp:lastModifiedBy>
  <cp:revision>2</cp:revision>
  <dcterms:modified xsi:type="dcterms:W3CDTF">2024-03-18T16:41:09Z</dcterms:modified>
</cp:coreProperties>
</file>